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1185" r:id="rId2"/>
    <p:sldId id="1103" r:id="rId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64F55-6DD1-48E6-946E-3180488B5123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CF7DE-2C45-462E-8160-5C171EEA3A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0680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053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A362DF-D41F-0737-1F01-1B782B9942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A7F5DA6-F1B4-9338-2DEA-F2A04F56FB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6A52750-AC9A-1829-1CC2-413345D79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C74BAF1-A27A-0DB5-3449-B7B13755E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C81FB30-6061-B800-1DB1-7AF457616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246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887653-11E0-DAD8-10D4-2704B068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C1FFA52-E0D7-F981-1E6D-CA0DB5EECA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9BD0D6D-EFB6-911F-7DE4-2259F4580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714EE7B-A498-F829-0BE8-21CE62102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A522B15-53DF-9A31-6775-4EA2F46E7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8560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72F35AB5-CA05-2804-99C7-E709E0191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FF3CB14-CC08-8683-4FE2-6635189D2B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5637257-6989-CEFB-6128-62CE434B5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B5FA2AE-344A-F2D6-7F02-18F8BFEBF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EF288EB-1DC7-33E8-E5CB-39A38B30B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9451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5FE544-0D34-BAE7-84D9-6605FD28C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4A1A5AE-FB42-A343-3426-000E2BB93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BD69843-F2FA-C2BF-44DA-F54A1D057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1057D0B-82E9-5E0D-D79E-0E7DADEC5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9D5CDD-E12A-0D0F-D28E-67F977516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699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6468783-B66B-401F-5CD0-2A9DEB94E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91C8CEA-DD34-8533-C2F5-6116FA982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442B0C5-F00D-514C-D5C3-B22021D70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72AD1E3-7D90-0227-4B1F-5539FE70E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2B2E282-6B7E-DF97-8401-D989953C2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6905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79D5765-55BE-FEDC-FA12-D929CA6BB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C037F4-F5D6-20E5-212A-C39D43AB3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79CAFFF-74EF-5A7C-18E2-4617249C65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1152E25-D4D8-300D-975E-8245B6E48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EAD3746-47D1-A7DC-1F49-607F71D92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7A18D73-7056-1C9C-CD94-B8C3C35FA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3247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791B24-5187-59E7-1DF8-80C9843CC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AC9859E-57CE-CC6E-E6CB-E1C0FD79C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A367D83D-B50E-E62B-FB9C-9668018392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D595542-7E30-FD6C-5C77-A7F1116DD5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06B67534-615F-A668-17D3-C7A78B1CDB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1BBB6BD-A0F7-CDDD-B32C-3F19CE75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B3C19EAD-7762-77B3-9CB7-781ED3D7C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AA5EE03C-A18B-C813-5829-B0CF9C677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495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9ED900-EE73-36BB-A30B-15322D69D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448540B-88FA-A52D-C6D7-57E3ECFB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CE2336E4-EC9E-160B-2F78-AE5DEA123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874E5443-D507-D152-574F-684E8EC68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5236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6881A11B-2F1C-56A4-6D73-F411C8CCD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08E35757-AE53-771A-989F-1B17008BD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B1A4BB0-1048-5C03-F5B8-1B54ACCF3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1689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70EC0D-A1EA-9040-DBAF-41FD76511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BAD3BA-EA0A-D808-D43B-94A2322B1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F0C9774-821F-77A7-2653-B15749BD11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1B9AA82-F224-8BB1-9902-DAE9DD13C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4B7C639-D945-4ABB-B818-817AA6882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50163A7-773F-0141-DD66-D0C805070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8127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DC2DF1-47BF-CB3F-DD75-14622B242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838B79-C031-6022-BBF3-DE6E32336A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CF14D56-08BB-18A0-B679-A62C03960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061A82D-AD5D-AEB2-BEC2-9101348DE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7C96912-E521-3590-F772-76B2EA6FB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6613651-1920-5478-465C-0FF5EE256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4540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C60D9181-FC9D-BB8B-0A12-1D6B69C52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4AF4842-23B4-FF18-87E9-0737F0A86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CC01B71-34CC-B48C-53C4-7EE10FC4B1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32207-5258-4BD0-9CFC-183244AB24DF}" type="datetimeFigureOut">
              <a:rPr lang="pl-PL" smtClean="0"/>
              <a:t>17.12.2025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B3DE740-79F7-2F90-9495-A1A6EF34B4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A8E0244-D25A-A99B-5E07-7E292ADC42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4E0BF-6EE0-449E-BA65-2F8E88EB4F1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97572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image" Target="../media/image5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631F5-1B65-B156-33D7-4EE98F811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581480D6-4D5F-DDF5-CA24-6B409912535C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pic>
        <p:nvPicPr>
          <p:cNvPr id="2050" name="Picture 2" descr="Pocisk, Boże Narodzenie, Czas Świąt">
            <a:extLst>
              <a:ext uri="{FF2B5EF4-FFF2-40B4-BE49-F238E27FC236}">
                <a16:creationId xmlns:a16="http://schemas.microsoft.com/office/drawing/2014/main" id="{9459AD62-595C-E4F7-79C1-4BF1A9AAA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0"/>
            <a:ext cx="11172824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FD62C1F2-3254-A76B-A803-179C0A862103}"/>
              </a:ext>
            </a:extLst>
          </p:cNvPr>
          <p:cNvSpPr txBox="1"/>
          <p:nvPr/>
        </p:nvSpPr>
        <p:spPr>
          <a:xfrm>
            <a:off x="3311801" y="706778"/>
            <a:ext cx="10467975" cy="1200329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pl-PL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Coraz bliżej święta …</a:t>
            </a:r>
          </a:p>
        </p:txBody>
      </p:sp>
    </p:spTree>
    <p:extLst>
      <p:ext uri="{BB962C8B-B14F-4D97-AF65-F5344CB8AC3E}">
        <p14:creationId xmlns:p14="http://schemas.microsoft.com/office/powerpoint/2010/main" val="3334697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rzewko Świąteczne, Ozdoby, Dekoracje">
            <a:extLst>
              <a:ext uri="{FF2B5EF4-FFF2-40B4-BE49-F238E27FC236}">
                <a16:creationId xmlns:a16="http://schemas.microsoft.com/office/drawing/2014/main" id="{B1222F38-F09E-BBD0-3B45-356A1EC53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CADAADCD-F964-3C93-D82B-7FEC6817A74D}"/>
              </a:ext>
            </a:extLst>
          </p:cNvPr>
          <p:cNvSpPr txBox="1"/>
          <p:nvPr/>
        </p:nvSpPr>
        <p:spPr>
          <a:xfrm>
            <a:off x="0" y="711172"/>
            <a:ext cx="5673213" cy="5435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Z okazji zbliżających się Świąt Bożego Narodzenia życzę Państwu, aby wszystkie chwile spędzone w rodzinnym gronie były radosne i spokojne,</a:t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a każdy dzień Nowego Roku był pełen zdrowia</a:t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i szczęścia.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Wesołych Świąt!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6E4423D2-836F-70C3-886A-7293CAFAAD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5471" y="4689988"/>
            <a:ext cx="1556613" cy="78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29455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Panoramiczny</PresentationFormat>
  <Paragraphs>4</Paragraphs>
  <Slides>2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Comic Sans MS</vt:lpstr>
      <vt:lpstr>Motyw pakietu Office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SebastianMusial</dc:creator>
  <cp:lastModifiedBy>SebastianMusial</cp:lastModifiedBy>
  <cp:revision>1</cp:revision>
  <dcterms:created xsi:type="dcterms:W3CDTF">2025-12-17T11:43:26Z</dcterms:created>
  <dcterms:modified xsi:type="dcterms:W3CDTF">2025-12-17T11:43:38Z</dcterms:modified>
</cp:coreProperties>
</file>